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7" r:id="rId2"/>
    <p:sldId id="26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17" r:id="rId28"/>
    <p:sldId id="3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C4E7-5807-4D49-A7E2-888DC00F672C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A646-FA2C-4E92-BF10-473C19346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6985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2514600" y="609600"/>
            <a:ext cx="6096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-949424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636776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6858000" y="0"/>
            <a:ext cx="2164416" cy="6858000"/>
            <a:chOff x="106344" y="0"/>
            <a:chExt cx="2164416" cy="685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41320" y="0"/>
              <a:ext cx="230280" cy="6858000"/>
            </a:xfrm>
            <a:prstGeom prst="rect">
              <a:avLst/>
            </a:prstGeom>
            <a:solidFill>
              <a:schemeClr val="accent1">
                <a:tint val="20000"/>
                <a:alpha val="7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Straight Connector 10"/>
            <p:cNvSpPr>
              <a:spLocks noChangeShapeType="1"/>
            </p:cNvSpPr>
            <p:nvPr/>
          </p:nvSpPr>
          <p:spPr bwMode="auto">
            <a:xfrm>
              <a:off x="10634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8" name="Straight Connector 17"/>
            <p:cNvSpPr>
              <a:spLocks noChangeShapeType="1"/>
            </p:cNvSpPr>
            <p:nvPr/>
          </p:nvSpPr>
          <p:spPr bwMode="auto">
            <a:xfrm>
              <a:off x="914400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20000"/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0" name="Straight Connector 19"/>
            <p:cNvSpPr>
              <a:spLocks noChangeShapeType="1"/>
            </p:cNvSpPr>
            <p:nvPr/>
          </p:nvSpPr>
          <p:spPr bwMode="auto">
            <a:xfrm>
              <a:off x="854112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Straight Connector 15"/>
            <p:cNvSpPr>
              <a:spLocks noChangeShapeType="1"/>
            </p:cNvSpPr>
            <p:nvPr/>
          </p:nvSpPr>
          <p:spPr bwMode="auto">
            <a:xfrm>
              <a:off x="1726640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tint val="60000"/>
                  <a:alpha val="8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" name="Straight Connector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219200" y="0"/>
              <a:ext cx="76200" cy="6858000"/>
            </a:xfrm>
            <a:prstGeom prst="rect">
              <a:avLst/>
            </a:prstGeom>
            <a:solidFill>
              <a:schemeClr val="accent1">
                <a:tint val="60000"/>
                <a:alpha val="5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" y="34290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09632" y="4866752"/>
              <a:ext cx="641424" cy="641424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91080" y="5500632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64208" y="5788152"/>
              <a:ext cx="274320" cy="27432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4495800"/>
              <a:ext cx="365760" cy="36576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" y="6428601"/>
            <a:ext cx="2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Forte" pitchFamily="66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90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EE8000-F17A-469D-9709-2390BFE8B3B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609600" y="3733800"/>
            <a:ext cx="6172200" cy="10668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0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Functions &amp; their graphs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24350"/>
            <a:ext cx="3733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32157"/>
            <a:ext cx="6096000" cy="476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34583"/>
            <a:ext cx="6096000" cy="336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24269"/>
            <a:ext cx="6096000" cy="51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1993" y="609600"/>
            <a:ext cx="572121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14175"/>
            <a:ext cx="6096000" cy="4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08873"/>
            <a:ext cx="6096000" cy="421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15271"/>
            <a:ext cx="6096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7826" y="609600"/>
            <a:ext cx="520954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5407" y="609600"/>
            <a:ext cx="55143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6665" y="609600"/>
            <a:ext cx="535186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26123"/>
            <a:ext cx="6096000" cy="45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8186" y="609600"/>
            <a:ext cx="410882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18700"/>
            <a:ext cx="6096000" cy="49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424" y="609600"/>
            <a:ext cx="57063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24395"/>
            <a:ext cx="6096000" cy="45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21125"/>
            <a:ext cx="6096000" cy="398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47271"/>
            <a:ext cx="6096000" cy="49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6613" y="609600"/>
            <a:ext cx="575197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/>
              <a:t>Home Work</a:t>
            </a:r>
            <a:endParaRPr lang="en-US" sz="2400" b="1" spc="3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07693"/>
            <a:ext cx="6096000" cy="421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81310"/>
            <a:ext cx="6096000" cy="446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5126" y="609600"/>
            <a:ext cx="569494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35587"/>
            <a:ext cx="6096000" cy="43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12650"/>
            <a:ext cx="6096000" cy="54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42861"/>
            <a:ext cx="6096000" cy="31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83853"/>
            <a:ext cx="6096000" cy="406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0740"/>
            <a:ext cx="6096000" cy="480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56505"/>
            <a:ext cx="6096000" cy="37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6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WarezBB</dc:creator>
  <cp:lastModifiedBy>SVPUB06</cp:lastModifiedBy>
  <cp:revision>41</cp:revision>
  <dcterms:created xsi:type="dcterms:W3CDTF">2019-05-13T09:38:41Z</dcterms:created>
  <dcterms:modified xsi:type="dcterms:W3CDTF">2019-09-24T13:58:58Z</dcterms:modified>
</cp:coreProperties>
</file>