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3"/>
  </p:handoutMasterIdLst>
  <p:sldIdLst>
    <p:sldId id="257" r:id="rId2"/>
    <p:sldId id="263" r:id="rId3"/>
    <p:sldId id="318" r:id="rId4"/>
    <p:sldId id="319" r:id="rId5"/>
    <p:sldId id="320" r:id="rId6"/>
    <p:sldId id="321" r:id="rId7"/>
    <p:sldId id="322" r:id="rId8"/>
    <p:sldId id="323" r:id="rId9"/>
    <p:sldId id="324" r:id="rId10"/>
    <p:sldId id="325" r:id="rId11"/>
    <p:sldId id="326" r:id="rId12"/>
    <p:sldId id="327" r:id="rId13"/>
    <p:sldId id="328" r:id="rId14"/>
    <p:sldId id="329" r:id="rId15"/>
    <p:sldId id="330" r:id="rId16"/>
    <p:sldId id="331" r:id="rId17"/>
    <p:sldId id="332" r:id="rId18"/>
    <p:sldId id="333" r:id="rId19"/>
    <p:sldId id="334" r:id="rId20"/>
    <p:sldId id="335" r:id="rId21"/>
    <p:sldId id="31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7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329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06C4E7-5807-4D49-A7E2-888DC00F672C}" type="datetimeFigureOut">
              <a:rPr lang="en-US" smtClean="0"/>
              <a:pPr/>
              <a:t>9/28/2019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ECA646-FA2C-4E92-BF10-473C19346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28194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46985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9EE8000-F17A-469D-9709-2390BFE8B3B0}" type="datetimeFigureOut">
              <a:rPr lang="en-US" smtClean="0"/>
              <a:pPr/>
              <a:t>9/28/2019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TextBox 29"/>
          <p:cNvSpPr txBox="1"/>
          <p:nvPr userDrawn="1"/>
        </p:nvSpPr>
        <p:spPr>
          <a:xfrm>
            <a:off x="5791200" y="61722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31" name="TextBox 30"/>
          <p:cNvSpPr txBox="1"/>
          <p:nvPr userDrawn="1"/>
        </p:nvSpPr>
        <p:spPr>
          <a:xfrm>
            <a:off x="7102827" y="64286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9EE8000-F17A-469D-9709-2390BFE8B3B0}" type="datetimeFigureOut">
              <a:rPr lang="en-US" smtClean="0"/>
              <a:pPr/>
              <a:t>9/28/2019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5" name="TextBox 14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9EE8000-F17A-469D-9709-2390BFE8B3B0}" type="datetimeFigureOut">
              <a:rPr lang="en-US" smtClean="0"/>
              <a:pPr/>
              <a:t>9/28/2019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5" name="TextBox 14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8000-F17A-469D-9709-2390BFE8B3B0}" type="datetimeFigureOut">
              <a:rPr lang="en-US" smtClean="0"/>
              <a:pPr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8000-F17A-469D-9709-2390BFE8B3B0}" type="datetimeFigureOut">
              <a:rPr lang="en-US" smtClean="0"/>
              <a:pPr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_Le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9EE8000-F17A-469D-9709-2390BFE8B3B0}" type="datetimeFigureOut">
              <a:rPr lang="en-US" smtClean="0"/>
              <a:pPr/>
              <a:t>9/28/2019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TextBox 29"/>
          <p:cNvSpPr txBox="1"/>
          <p:nvPr userDrawn="1"/>
        </p:nvSpPr>
        <p:spPr>
          <a:xfrm>
            <a:off x="5791200" y="61722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31" name="TextBox 30"/>
          <p:cNvSpPr txBox="1"/>
          <p:nvPr userDrawn="1"/>
        </p:nvSpPr>
        <p:spPr>
          <a:xfrm>
            <a:off x="7102827" y="64286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4" name="Content Placeholder 33"/>
          <p:cNvSpPr>
            <a:spLocks noGrp="1"/>
          </p:cNvSpPr>
          <p:nvPr>
            <p:ph sz="quarter" idx="12"/>
          </p:nvPr>
        </p:nvSpPr>
        <p:spPr>
          <a:xfrm>
            <a:off x="2514600" y="609600"/>
            <a:ext cx="60960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_Le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-949424" y="1174097"/>
            <a:ext cx="2286000" cy="381000"/>
          </a:xfrm>
        </p:spPr>
        <p:txBody>
          <a:bodyPr/>
          <a:lstStyle/>
          <a:p>
            <a:fld id="{89EE8000-F17A-469D-9709-2390BFE8B3B0}" type="datetimeFigureOut">
              <a:rPr lang="en-US" smtClean="0"/>
              <a:pPr/>
              <a:t>9/28/2019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-1636776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 flipV="1">
            <a:off x="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grpSp>
        <p:nvGrpSpPr>
          <p:cNvPr id="29" name="Group 28"/>
          <p:cNvGrpSpPr/>
          <p:nvPr userDrawn="1"/>
        </p:nvGrpSpPr>
        <p:grpSpPr>
          <a:xfrm flipH="1">
            <a:off x="6858000" y="0"/>
            <a:ext cx="2164416" cy="6858000"/>
            <a:chOff x="106344" y="0"/>
            <a:chExt cx="2164416" cy="6858000"/>
          </a:xfrm>
        </p:grpSpPr>
        <p:sp>
          <p:nvSpPr>
            <p:cNvPr id="10" name="Rectangle 9"/>
            <p:cNvSpPr/>
            <p:nvPr/>
          </p:nvSpPr>
          <p:spPr bwMode="auto">
            <a:xfrm>
              <a:off x="381000" y="0"/>
              <a:ext cx="609600" cy="6858000"/>
            </a:xfrm>
            <a:prstGeom prst="rect">
              <a:avLst/>
            </a:prstGeom>
            <a:solidFill>
              <a:schemeClr val="accent1">
                <a:tint val="60000"/>
                <a:alpha val="54000"/>
              </a:schemeClr>
            </a:solidFill>
            <a:ln w="381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76336" y="0"/>
              <a:ext cx="104664" cy="6858000"/>
            </a:xfrm>
            <a:prstGeom prst="rect">
              <a:avLst/>
            </a:prstGeom>
            <a:solidFill>
              <a:schemeClr val="accent1">
                <a:tint val="40000"/>
                <a:alpha val="36000"/>
              </a:schemeClr>
            </a:solidFill>
            <a:ln w="381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990600" y="0"/>
              <a:ext cx="181872" cy="6858000"/>
            </a:xfrm>
            <a:prstGeom prst="rect">
              <a:avLst/>
            </a:prstGeom>
            <a:solidFill>
              <a:schemeClr val="accent1">
                <a:tint val="40000"/>
                <a:alpha val="70000"/>
              </a:schemeClr>
            </a:solidFill>
            <a:ln w="381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1141320" y="0"/>
              <a:ext cx="230280" cy="6858000"/>
            </a:xfrm>
            <a:prstGeom prst="rect">
              <a:avLst/>
            </a:prstGeom>
            <a:solidFill>
              <a:schemeClr val="accent1">
                <a:tint val="20000"/>
                <a:alpha val="71000"/>
              </a:schemeClr>
            </a:solidFill>
            <a:ln w="381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11" name="Straight Connector 10"/>
            <p:cNvSpPr>
              <a:spLocks noChangeShapeType="1"/>
            </p:cNvSpPr>
            <p:nvPr/>
          </p:nvSpPr>
          <p:spPr bwMode="auto">
            <a:xfrm>
              <a:off x="106344" y="0"/>
              <a:ext cx="0" cy="6858000"/>
            </a:xfrm>
            <a:prstGeom prst="line">
              <a:avLst/>
            </a:prstGeom>
            <a:noFill/>
            <a:ln w="57150" cap="flat" cmpd="sng" algn="ctr">
              <a:solidFill>
                <a:schemeClr val="accent1">
                  <a:tint val="60000"/>
                  <a:alpha val="73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8" name="Straight Connector 17"/>
            <p:cNvSpPr>
              <a:spLocks noChangeShapeType="1"/>
            </p:cNvSpPr>
            <p:nvPr/>
          </p:nvSpPr>
          <p:spPr bwMode="auto">
            <a:xfrm>
              <a:off x="914400" y="0"/>
              <a:ext cx="0" cy="6858000"/>
            </a:xfrm>
            <a:prstGeom prst="line">
              <a:avLst/>
            </a:prstGeom>
            <a:noFill/>
            <a:ln w="57150" cap="flat" cmpd="sng" algn="ctr">
              <a:solidFill>
                <a:schemeClr val="accent1">
                  <a:tint val="20000"/>
                  <a:alpha val="83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20" name="Straight Connector 19"/>
            <p:cNvSpPr>
              <a:spLocks noChangeShapeType="1"/>
            </p:cNvSpPr>
            <p:nvPr/>
          </p:nvSpPr>
          <p:spPr bwMode="auto">
            <a:xfrm>
              <a:off x="854112" y="0"/>
              <a:ext cx="0" cy="6858000"/>
            </a:xfrm>
            <a:prstGeom prst="line">
              <a:avLst/>
            </a:prstGeom>
            <a:noFill/>
            <a:ln w="57150" cap="flat" cmpd="sng" algn="ctr">
              <a:solidFill>
                <a:schemeClr val="accent1">
                  <a:tint val="6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6" name="Straight Connector 15"/>
            <p:cNvSpPr>
              <a:spLocks noChangeShapeType="1"/>
            </p:cNvSpPr>
            <p:nvPr/>
          </p:nvSpPr>
          <p:spPr bwMode="auto">
            <a:xfrm>
              <a:off x="1726640" y="0"/>
              <a:ext cx="0" cy="6858000"/>
            </a:xfrm>
            <a:prstGeom prst="line">
              <a:avLst/>
            </a:prstGeom>
            <a:noFill/>
            <a:ln w="28575" cap="flat" cmpd="sng" algn="ctr">
              <a:solidFill>
                <a:schemeClr val="accent1">
                  <a:tint val="60000"/>
                  <a:alpha val="82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5" name="Straight Connector 14"/>
            <p:cNvSpPr>
              <a:spLocks noChangeShapeType="1"/>
            </p:cNvSpPr>
            <p:nvPr/>
          </p:nvSpPr>
          <p:spPr bwMode="auto">
            <a:xfrm>
              <a:off x="1066800" y="0"/>
              <a:ext cx="0" cy="6858000"/>
            </a:xfrm>
            <a:prstGeom prst="line">
              <a:avLst/>
            </a:prstGeom>
            <a:noFill/>
            <a:ln w="9525" cap="flat" cmpd="sng" algn="ctr">
              <a:solidFill>
                <a:schemeClr val="accent1">
                  <a:tint val="6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1219200" y="0"/>
              <a:ext cx="76200" cy="6858000"/>
            </a:xfrm>
            <a:prstGeom prst="rect">
              <a:avLst/>
            </a:prstGeom>
            <a:solidFill>
              <a:schemeClr val="accent1">
                <a:tint val="60000"/>
                <a:alpha val="51000"/>
              </a:schemeClr>
            </a:solidFill>
            <a:ln w="381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  <p:sp>
          <p:nvSpPr>
            <p:cNvPr id="21" name="Oval 20"/>
            <p:cNvSpPr/>
            <p:nvPr/>
          </p:nvSpPr>
          <p:spPr bwMode="auto">
            <a:xfrm>
              <a:off x="609600" y="3429000"/>
              <a:ext cx="1295400" cy="1295400"/>
            </a:xfrm>
            <a:prstGeom prst="ellipse">
              <a:avLst/>
            </a:prstGeom>
            <a:solidFill>
              <a:schemeClr val="accent1"/>
            </a:solidFill>
            <a:ln w="381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  <p:sp>
          <p:nvSpPr>
            <p:cNvPr id="23" name="Oval 22"/>
            <p:cNvSpPr/>
            <p:nvPr/>
          </p:nvSpPr>
          <p:spPr bwMode="auto">
            <a:xfrm>
              <a:off x="1309632" y="4866752"/>
              <a:ext cx="641424" cy="641424"/>
            </a:xfrm>
            <a:prstGeom prst="ellipse">
              <a:avLst/>
            </a:prstGeom>
            <a:ln w="28575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  <p:sp>
          <p:nvSpPr>
            <p:cNvPr id="24" name="Oval 23"/>
            <p:cNvSpPr/>
            <p:nvPr/>
          </p:nvSpPr>
          <p:spPr bwMode="auto">
            <a:xfrm>
              <a:off x="1091080" y="5500632"/>
              <a:ext cx="137160" cy="137160"/>
            </a:xfrm>
            <a:prstGeom prst="ellipse">
              <a:avLst/>
            </a:prstGeom>
            <a:ln w="127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  <p:sp>
          <p:nvSpPr>
            <p:cNvPr id="26" name="Oval 25"/>
            <p:cNvSpPr/>
            <p:nvPr/>
          </p:nvSpPr>
          <p:spPr bwMode="auto">
            <a:xfrm>
              <a:off x="1664208" y="5788152"/>
              <a:ext cx="274320" cy="274320"/>
            </a:xfrm>
            <a:prstGeom prst="ellipse">
              <a:avLst/>
            </a:prstGeom>
            <a:ln w="127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  <p:sp>
          <p:nvSpPr>
            <p:cNvPr id="25" name="Oval 24"/>
            <p:cNvSpPr/>
            <p:nvPr/>
          </p:nvSpPr>
          <p:spPr>
            <a:xfrm>
              <a:off x="1905000" y="4495800"/>
              <a:ext cx="365760" cy="365760"/>
            </a:xfrm>
            <a:prstGeom prst="ellipse">
              <a:avLst/>
            </a:prstGeom>
            <a:ln w="28575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</p:grpSp>
      <p:sp>
        <p:nvSpPr>
          <p:cNvPr id="30" name="TextBox 29"/>
          <p:cNvSpPr txBox="1"/>
          <p:nvPr userDrawn="1"/>
        </p:nvSpPr>
        <p:spPr>
          <a:xfrm>
            <a:off x="0" y="61722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31" name="TextBox 30"/>
          <p:cNvSpPr txBox="1"/>
          <p:nvPr userDrawn="1"/>
        </p:nvSpPr>
        <p:spPr>
          <a:xfrm>
            <a:off x="1" y="6428601"/>
            <a:ext cx="2666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9EE8000-F17A-469D-9709-2390BFE8B3B0}" type="datetimeFigureOut">
              <a:rPr lang="en-US" smtClean="0"/>
              <a:pPr/>
              <a:t>9/28/2019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9EE8000-F17A-469D-9709-2390BFE8B3B0}" type="datetimeFigureOut">
              <a:rPr lang="en-US" smtClean="0"/>
              <a:pPr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tx2">
                    <a:lumMod val="90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tx2">
                  <a:lumMod val="90000"/>
                </a:schemeClr>
              </a:solidFill>
              <a:latin typeface="Forte" pitchFamily="66" charset="0"/>
            </a:endParaRPr>
          </a:p>
        </p:txBody>
      </p:sp>
      <p:sp>
        <p:nvSpPr>
          <p:cNvPr id="25" name="TextBox 24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tx2">
                    <a:lumMod val="90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tx2">
                  <a:lumMod val="90000"/>
                </a:scheme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8000-F17A-469D-9709-2390BFE8B3B0}" type="datetimeFigureOut">
              <a:rPr lang="en-US" smtClean="0"/>
              <a:pPr/>
              <a:t>9/28/2019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8000-F17A-469D-9709-2390BFE8B3B0}" type="datetimeFigureOut">
              <a:rPr lang="en-US" smtClean="0"/>
              <a:pPr/>
              <a:t>9/28/2019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9EE8000-F17A-469D-9709-2390BFE8B3B0}" type="datetimeFigureOut">
              <a:rPr lang="en-US" smtClean="0"/>
              <a:pPr/>
              <a:t>9/28/2019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8000-F17A-469D-9709-2390BFE8B3B0}" type="datetimeFigureOut">
              <a:rPr lang="en-US" smtClean="0"/>
              <a:pPr/>
              <a:t>9/28/2019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9EE8000-F17A-469D-9709-2390BFE8B3B0}" type="datetimeFigureOut">
              <a:rPr lang="en-US" smtClean="0"/>
              <a:pPr/>
              <a:t>9/28/2019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73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transition spd="med">
    <p:dissolve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9"/>
          <p:cNvSpPr txBox="1">
            <a:spLocks/>
          </p:cNvSpPr>
          <p:nvPr/>
        </p:nvSpPr>
        <p:spPr>
          <a:xfrm>
            <a:off x="609600" y="3733800"/>
            <a:ext cx="6172200" cy="1066800"/>
          </a:xfrm>
          <a:prstGeom prst="rect">
            <a:avLst/>
          </a:prstGeom>
        </p:spPr>
        <p:txBody>
          <a:bodyPr/>
          <a:lstStyle/>
          <a:p>
            <a:pPr lvl="0" algn="r">
              <a:spcBef>
                <a:spcPct val="0"/>
              </a:spcBef>
              <a:defRPr/>
            </a:pPr>
            <a:r>
              <a:rPr lang="en-US" sz="3000" b="1" cap="small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Determination of area</a:t>
            </a:r>
          </a:p>
          <a:p>
            <a:pPr lvl="0" algn="r">
              <a:spcBef>
                <a:spcPct val="0"/>
              </a:spcBef>
              <a:defRPr/>
            </a:pPr>
            <a:r>
              <a:rPr lang="en-US" sz="3000" b="1" cap="small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(in polar coordinates)</a:t>
            </a:r>
            <a:endParaRPr kumimoji="0" lang="en-US" sz="3000" b="1" i="0" u="none" strike="noStrike" kern="1200" cap="small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4800600"/>
            <a:ext cx="51435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163379"/>
            <a:ext cx="6096000" cy="4302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43048" y="609600"/>
            <a:ext cx="5839103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708804"/>
            <a:ext cx="6096000" cy="5211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136315"/>
            <a:ext cx="6096000" cy="4356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48286" y="609600"/>
            <a:ext cx="5828628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947838"/>
            <a:ext cx="6096000" cy="4733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221169"/>
            <a:ext cx="6096000" cy="4187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169391"/>
            <a:ext cx="6096000" cy="4290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773449"/>
            <a:ext cx="6096000" cy="5082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884584"/>
            <a:ext cx="6096000" cy="4860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12257" y="609600"/>
            <a:ext cx="5900685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178791"/>
            <a:ext cx="6096000" cy="4271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33800" y="757535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pc="300" dirty="0" smtClean="0"/>
              <a:t>Home Work</a:t>
            </a:r>
            <a:endParaRPr lang="en-US" sz="2400" b="1" spc="300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756606"/>
            <a:ext cx="6096000" cy="311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816683"/>
            <a:ext cx="6096000" cy="4996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828800"/>
            <a:ext cx="60960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33675" y="1462087"/>
            <a:ext cx="5657850" cy="370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594356"/>
            <a:ext cx="6096000" cy="344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425903"/>
            <a:ext cx="6096000" cy="3777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002424"/>
            <a:ext cx="6096000" cy="4624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634060"/>
            <a:ext cx="6096000" cy="5361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146</TotalTime>
  <Words>10</Words>
  <Application>Microsoft Office PowerPoint</Application>
  <PresentationFormat>On-screen Show (4:3)</PresentationFormat>
  <Paragraphs>3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Oriel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>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WarezBB</dc:creator>
  <cp:lastModifiedBy>SVPUB06</cp:lastModifiedBy>
  <cp:revision>41</cp:revision>
  <dcterms:created xsi:type="dcterms:W3CDTF">2019-05-13T09:38:41Z</dcterms:created>
  <dcterms:modified xsi:type="dcterms:W3CDTF">2019-09-28T09:12:03Z</dcterms:modified>
</cp:coreProperties>
</file>