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7" r:id="rId2"/>
    <p:sldId id="263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C4E7-5807-4D49-A7E2-888DC00F672C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A646-FA2C-4E92-BF10-473C19346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46985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2"/>
          </p:nvPr>
        </p:nvSpPr>
        <p:spPr>
          <a:xfrm>
            <a:off x="2514600" y="609600"/>
            <a:ext cx="6096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-949424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-1636776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grpSp>
        <p:nvGrpSpPr>
          <p:cNvPr id="29" name="Group 28"/>
          <p:cNvGrpSpPr/>
          <p:nvPr userDrawn="1"/>
        </p:nvGrpSpPr>
        <p:grpSpPr>
          <a:xfrm flipH="1">
            <a:off x="6858000" y="0"/>
            <a:ext cx="2164416" cy="6858000"/>
            <a:chOff x="106344" y="0"/>
            <a:chExt cx="2164416" cy="6858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" y="0"/>
              <a:ext cx="609600" cy="6858000"/>
            </a:xfrm>
            <a:prstGeom prst="rect">
              <a:avLst/>
            </a:prstGeom>
            <a:solidFill>
              <a:schemeClr val="accent1">
                <a:tint val="60000"/>
                <a:alpha val="54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76336" y="0"/>
              <a:ext cx="104664" cy="6858000"/>
            </a:xfrm>
            <a:prstGeom prst="rect">
              <a:avLst/>
            </a:prstGeom>
            <a:solidFill>
              <a:schemeClr val="accent1">
                <a:tint val="40000"/>
                <a:alpha val="36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0600" y="0"/>
              <a:ext cx="181872" cy="6858000"/>
            </a:xfrm>
            <a:prstGeom prst="rect">
              <a:avLst/>
            </a:prstGeom>
            <a:solidFill>
              <a:schemeClr val="accent1">
                <a:tint val="40000"/>
                <a:alpha val="70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141320" y="0"/>
              <a:ext cx="230280" cy="6858000"/>
            </a:xfrm>
            <a:prstGeom prst="rect">
              <a:avLst/>
            </a:prstGeom>
            <a:solidFill>
              <a:schemeClr val="accent1">
                <a:tint val="20000"/>
                <a:alpha val="7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Straight Connector 10"/>
            <p:cNvSpPr>
              <a:spLocks noChangeShapeType="1"/>
            </p:cNvSpPr>
            <p:nvPr/>
          </p:nvSpPr>
          <p:spPr bwMode="auto">
            <a:xfrm>
              <a:off x="106344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  <a:alpha val="7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8" name="Straight Connector 17"/>
            <p:cNvSpPr>
              <a:spLocks noChangeShapeType="1"/>
            </p:cNvSpPr>
            <p:nvPr/>
          </p:nvSpPr>
          <p:spPr bwMode="auto">
            <a:xfrm>
              <a:off x="914400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20000"/>
                  <a:alpha val="8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0" name="Straight Connector 19"/>
            <p:cNvSpPr>
              <a:spLocks noChangeShapeType="1"/>
            </p:cNvSpPr>
            <p:nvPr/>
          </p:nvSpPr>
          <p:spPr bwMode="auto">
            <a:xfrm>
              <a:off x="854112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Straight Connector 15"/>
            <p:cNvSpPr>
              <a:spLocks noChangeShapeType="1"/>
            </p:cNvSpPr>
            <p:nvPr/>
          </p:nvSpPr>
          <p:spPr bwMode="auto">
            <a:xfrm>
              <a:off x="1726640" y="0"/>
              <a:ext cx="0" cy="6858000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tint val="60000"/>
                  <a:alpha val="82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5" name="Straight Connector 14"/>
            <p:cNvSpPr>
              <a:spLocks noChangeShapeType="1"/>
            </p:cNvSpPr>
            <p:nvPr/>
          </p:nvSpPr>
          <p:spPr bwMode="auto">
            <a:xfrm>
              <a:off x="1066800" y="0"/>
              <a:ext cx="0" cy="6858000"/>
            </a:xfrm>
            <a:prstGeom prst="line">
              <a:avLst/>
            </a:prstGeom>
            <a:noFill/>
            <a:ln w="9525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0"/>
              <a:ext cx="76200" cy="6858000"/>
            </a:xfrm>
            <a:prstGeom prst="rect">
              <a:avLst/>
            </a:prstGeom>
            <a:solidFill>
              <a:schemeClr val="accent1">
                <a:tint val="60000"/>
                <a:alpha val="5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09600" y="3429000"/>
              <a:ext cx="1295400" cy="1295400"/>
            </a:xfrm>
            <a:prstGeom prst="ellipse">
              <a:avLst/>
            </a:prstGeom>
            <a:solidFill>
              <a:schemeClr val="accent1"/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309632" y="4866752"/>
              <a:ext cx="641424" cy="641424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091080" y="5500632"/>
              <a:ext cx="137160" cy="13716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664208" y="5788152"/>
              <a:ext cx="274320" cy="27432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05000" y="4495800"/>
              <a:ext cx="365760" cy="365760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1" y="6428601"/>
            <a:ext cx="266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tx2">
                  <a:lumMod val="90000"/>
                </a:schemeClr>
              </a:solidFill>
              <a:latin typeface="Forte" pitchFamily="66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>
                    <a:lumMod val="90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609600" y="3733800"/>
            <a:ext cx="6172200" cy="1066800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Rectification (in </a:t>
            </a:r>
            <a:r>
              <a:rPr lang="en-US" sz="3000" b="1" cap="small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cartesian</a:t>
            </a: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coordinates)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800600"/>
            <a:ext cx="5838825" cy="56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55620" y="609600"/>
            <a:ext cx="501396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98932" y="609600"/>
            <a:ext cx="552733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53525"/>
            <a:ext cx="6096000" cy="47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01196"/>
            <a:ext cx="6096000" cy="402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030404"/>
            <a:ext cx="6096000" cy="456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00403" y="609600"/>
            <a:ext cx="592439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918409"/>
            <a:ext cx="6096000" cy="279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198507"/>
            <a:ext cx="6096000" cy="423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039164"/>
            <a:ext cx="6096000" cy="455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57587" y="1447800"/>
            <a:ext cx="40100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53019"/>
            <a:ext cx="6096000" cy="412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673385"/>
            <a:ext cx="6096000" cy="528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</TotalTime>
  <Words>6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WarezBB</dc:creator>
  <cp:lastModifiedBy>SVPUB06</cp:lastModifiedBy>
  <cp:revision>38</cp:revision>
  <dcterms:created xsi:type="dcterms:W3CDTF">2019-05-13T09:38:41Z</dcterms:created>
  <dcterms:modified xsi:type="dcterms:W3CDTF">2019-09-28T09:20:59Z</dcterms:modified>
</cp:coreProperties>
</file>