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63" r:id="rId3"/>
    <p:sldId id="318" r:id="rId4"/>
    <p:sldId id="326" r:id="rId5"/>
    <p:sldId id="327" r:id="rId6"/>
    <p:sldId id="328" r:id="rId7"/>
    <p:sldId id="329" r:id="rId8"/>
    <p:sldId id="330" r:id="rId9"/>
    <p:sldId id="319" r:id="rId10"/>
    <p:sldId id="320" r:id="rId11"/>
    <p:sldId id="321" r:id="rId12"/>
    <p:sldId id="322" r:id="rId13"/>
    <p:sldId id="323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5052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Volume and surface area of solids of revolution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0"/>
            <a:ext cx="5229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181600"/>
            <a:ext cx="2447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06114"/>
            <a:ext cx="6096000" cy="521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50037" y="609600"/>
            <a:ext cx="562512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7099" y="609600"/>
            <a:ext cx="609100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67454"/>
            <a:ext cx="6096000" cy="489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60065"/>
            <a:ext cx="6096000" cy="450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73523"/>
            <a:ext cx="6096000" cy="448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59759"/>
            <a:ext cx="6096000" cy="510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62928"/>
            <a:ext cx="6096000" cy="330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47287"/>
            <a:ext cx="6096000" cy="393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43529"/>
            <a:ext cx="6096000" cy="414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74121"/>
            <a:ext cx="6096000" cy="408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76422"/>
            <a:ext cx="6096000" cy="507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51724"/>
            <a:ext cx="6096000" cy="412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8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39</cp:revision>
  <dcterms:created xsi:type="dcterms:W3CDTF">2019-05-13T09:38:41Z</dcterms:created>
  <dcterms:modified xsi:type="dcterms:W3CDTF">2019-09-28T09:33:24Z</dcterms:modified>
</cp:coreProperties>
</file>