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7" r:id="rId2"/>
    <p:sldId id="263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1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6C4E7-5807-4D49-A7E2-888DC00F672C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CA646-FA2C-4E92-BF10-473C19346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28194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46985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579120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7102827" y="64286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_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579120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7102827" y="64286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12"/>
          </p:nvPr>
        </p:nvSpPr>
        <p:spPr>
          <a:xfrm>
            <a:off x="2514600" y="609600"/>
            <a:ext cx="60960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_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-949424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-1636776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 flipV="1">
            <a:off x="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grpSp>
        <p:nvGrpSpPr>
          <p:cNvPr id="29" name="Group 28"/>
          <p:cNvGrpSpPr/>
          <p:nvPr userDrawn="1"/>
        </p:nvGrpSpPr>
        <p:grpSpPr>
          <a:xfrm flipH="1">
            <a:off x="6858000" y="0"/>
            <a:ext cx="2164416" cy="6858000"/>
            <a:chOff x="106344" y="0"/>
            <a:chExt cx="2164416" cy="68580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381000" y="0"/>
              <a:ext cx="609600" cy="6858000"/>
            </a:xfrm>
            <a:prstGeom prst="rect">
              <a:avLst/>
            </a:prstGeom>
            <a:solidFill>
              <a:schemeClr val="accent1">
                <a:tint val="60000"/>
                <a:alpha val="54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76336" y="0"/>
              <a:ext cx="104664" cy="6858000"/>
            </a:xfrm>
            <a:prstGeom prst="rect">
              <a:avLst/>
            </a:prstGeom>
            <a:solidFill>
              <a:schemeClr val="accent1">
                <a:tint val="40000"/>
                <a:alpha val="36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990600" y="0"/>
              <a:ext cx="181872" cy="6858000"/>
            </a:xfrm>
            <a:prstGeom prst="rect">
              <a:avLst/>
            </a:prstGeom>
            <a:solidFill>
              <a:schemeClr val="accent1">
                <a:tint val="40000"/>
                <a:alpha val="70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141320" y="0"/>
              <a:ext cx="230280" cy="6858000"/>
            </a:xfrm>
            <a:prstGeom prst="rect">
              <a:avLst/>
            </a:prstGeom>
            <a:solidFill>
              <a:schemeClr val="accent1">
                <a:tint val="20000"/>
                <a:alpha val="71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1" name="Straight Connector 10"/>
            <p:cNvSpPr>
              <a:spLocks noChangeShapeType="1"/>
            </p:cNvSpPr>
            <p:nvPr/>
          </p:nvSpPr>
          <p:spPr bwMode="auto">
            <a:xfrm>
              <a:off x="106344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60000"/>
                  <a:alpha val="73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8" name="Straight Connector 17"/>
            <p:cNvSpPr>
              <a:spLocks noChangeShapeType="1"/>
            </p:cNvSpPr>
            <p:nvPr/>
          </p:nvSpPr>
          <p:spPr bwMode="auto">
            <a:xfrm>
              <a:off x="914400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20000"/>
                  <a:alpha val="83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20" name="Straight Connector 19"/>
            <p:cNvSpPr>
              <a:spLocks noChangeShapeType="1"/>
            </p:cNvSpPr>
            <p:nvPr/>
          </p:nvSpPr>
          <p:spPr bwMode="auto">
            <a:xfrm>
              <a:off x="854112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6" name="Straight Connector 15"/>
            <p:cNvSpPr>
              <a:spLocks noChangeShapeType="1"/>
            </p:cNvSpPr>
            <p:nvPr/>
          </p:nvSpPr>
          <p:spPr bwMode="auto">
            <a:xfrm>
              <a:off x="1726640" y="0"/>
              <a:ext cx="0" cy="6858000"/>
            </a:xfrm>
            <a:prstGeom prst="line">
              <a:avLst/>
            </a:prstGeom>
            <a:noFill/>
            <a:ln w="28575" cap="flat" cmpd="sng" algn="ctr">
              <a:solidFill>
                <a:schemeClr val="accent1">
                  <a:tint val="60000"/>
                  <a:alpha val="82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5" name="Straight Connector 14"/>
            <p:cNvSpPr>
              <a:spLocks noChangeShapeType="1"/>
            </p:cNvSpPr>
            <p:nvPr/>
          </p:nvSpPr>
          <p:spPr bwMode="auto">
            <a:xfrm>
              <a:off x="1066800" y="0"/>
              <a:ext cx="0" cy="6858000"/>
            </a:xfrm>
            <a:prstGeom prst="line">
              <a:avLst/>
            </a:prstGeom>
            <a:noFill/>
            <a:ln w="9525" cap="flat" cmpd="sng" algn="ctr">
              <a:solidFill>
                <a:schemeClr val="accent1">
                  <a:tint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219200" y="0"/>
              <a:ext cx="76200" cy="6858000"/>
            </a:xfrm>
            <a:prstGeom prst="rect">
              <a:avLst/>
            </a:prstGeom>
            <a:solidFill>
              <a:schemeClr val="accent1">
                <a:tint val="60000"/>
                <a:alpha val="51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609600" y="3429000"/>
              <a:ext cx="1295400" cy="1295400"/>
            </a:xfrm>
            <a:prstGeom prst="ellipse">
              <a:avLst/>
            </a:prstGeom>
            <a:solidFill>
              <a:schemeClr val="accent1"/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1309632" y="4866752"/>
              <a:ext cx="641424" cy="641424"/>
            </a:xfrm>
            <a:prstGeom prst="ellipse">
              <a:avLst/>
            </a:prstGeom>
            <a:ln w="285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1091080" y="5500632"/>
              <a:ext cx="137160" cy="137160"/>
            </a:xfrm>
            <a:prstGeom prst="ellipse">
              <a:avLst/>
            </a:prstGeom>
            <a:ln w="127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1664208" y="5788152"/>
              <a:ext cx="274320" cy="274320"/>
            </a:xfrm>
            <a:prstGeom prst="ellipse">
              <a:avLst/>
            </a:prstGeom>
            <a:ln w="127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1905000" y="4495800"/>
              <a:ext cx="365760" cy="365760"/>
            </a:xfrm>
            <a:prstGeom prst="ellipse">
              <a:avLst/>
            </a:prstGeom>
            <a:ln w="285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</p:grpSp>
      <p:sp>
        <p:nvSpPr>
          <p:cNvPr id="30" name="TextBox 29"/>
          <p:cNvSpPr txBox="1"/>
          <p:nvPr userDrawn="1"/>
        </p:nvSpPr>
        <p:spPr>
          <a:xfrm>
            <a:off x="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1" y="6428601"/>
            <a:ext cx="2666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tx2">
                    <a:lumMod val="90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tx2">
                  <a:lumMod val="90000"/>
                </a:schemeClr>
              </a:solidFill>
              <a:latin typeface="Forte" pitchFamily="66" charset="0"/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2">
                    <a:lumMod val="90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EE8000-F17A-469D-9709-2390BFE8B3B0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 txBox="1">
            <a:spLocks/>
          </p:cNvSpPr>
          <p:nvPr/>
        </p:nvSpPr>
        <p:spPr>
          <a:xfrm>
            <a:off x="609600" y="3733800"/>
            <a:ext cx="6172200" cy="1066800"/>
          </a:xfrm>
          <a:prstGeom prst="rect">
            <a:avLst/>
          </a:prstGeom>
        </p:spPr>
        <p:txBody>
          <a:bodyPr/>
          <a:lstStyle/>
          <a:p>
            <a:pPr lvl="0" algn="r">
              <a:spcBef>
                <a:spcPct val="0"/>
              </a:spcBef>
              <a:defRPr/>
            </a:pPr>
            <a:r>
              <a:rPr lang="en-US" sz="3000" b="1" cap="small" dirty="0" err="1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Rolle’s</a:t>
            </a:r>
            <a:r>
              <a:rPr lang="en-US" sz="3000" b="1" cap="small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theorem and mean value theorem</a:t>
            </a:r>
            <a:endParaRPr kumimoji="0" lang="en-US" sz="3000" b="1" i="0" u="none" strike="noStrike" kern="1200" cap="small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800600"/>
            <a:ext cx="57245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9362" y="609600"/>
            <a:ext cx="608647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866700"/>
            <a:ext cx="6096000" cy="48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92080" y="609600"/>
            <a:ext cx="594104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33800" y="7575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 dirty="0" smtClean="0"/>
              <a:t>Home Work</a:t>
            </a:r>
            <a:endParaRPr lang="en-US" sz="2400" b="1" spc="300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560208"/>
            <a:ext cx="6096000" cy="350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656815"/>
            <a:ext cx="6096000" cy="5315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052342"/>
            <a:ext cx="6096000" cy="4524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200638"/>
            <a:ext cx="6096000" cy="4228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52931" y="609600"/>
            <a:ext cx="5219338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35772" y="609600"/>
            <a:ext cx="545365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844449"/>
            <a:ext cx="6096000" cy="4940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906573"/>
            <a:ext cx="6096000" cy="481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932186"/>
            <a:ext cx="6096000" cy="476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</TotalTime>
  <Words>8</Words>
  <Application>Microsoft Office PowerPoint</Application>
  <PresentationFormat>On-screen Show (4:3)</PresentationFormat>
  <Paragraphs>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WarezBB</dc:creator>
  <cp:lastModifiedBy>SVPUB06</cp:lastModifiedBy>
  <cp:revision>40</cp:revision>
  <dcterms:created xsi:type="dcterms:W3CDTF">2019-05-13T09:38:41Z</dcterms:created>
  <dcterms:modified xsi:type="dcterms:W3CDTF">2019-09-25T09:30:31Z</dcterms:modified>
</cp:coreProperties>
</file>