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Tangent and normal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(in polar coordinates)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953001"/>
            <a:ext cx="5648325" cy="55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08105"/>
            <a:ext cx="6096000" cy="461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86574"/>
            <a:ext cx="6096000" cy="485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47891"/>
            <a:ext cx="6096000" cy="393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51051"/>
            <a:ext cx="6096000" cy="39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1300" y="661987"/>
            <a:ext cx="5562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8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38</cp:revision>
  <dcterms:created xsi:type="dcterms:W3CDTF">2019-05-13T09:38:41Z</dcterms:created>
  <dcterms:modified xsi:type="dcterms:W3CDTF">2019-09-25T10:56:08Z</dcterms:modified>
</cp:coreProperties>
</file>