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7" r:id="rId2"/>
    <p:sldId id="263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0" r:id="rId32"/>
    <p:sldId id="348" r:id="rId33"/>
    <p:sldId id="31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6C4E7-5807-4D49-A7E2-888DC00F672C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CA646-FA2C-4E92-BF10-473C19346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8194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46985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5791200" y="61722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7102827" y="64286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5791200" y="61722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7102827" y="64286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2"/>
          </p:nvPr>
        </p:nvSpPr>
        <p:spPr>
          <a:xfrm>
            <a:off x="2514600" y="609600"/>
            <a:ext cx="6096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-949424" y="1174097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-1636776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flipV="1">
            <a:off x="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grpSp>
        <p:nvGrpSpPr>
          <p:cNvPr id="29" name="Group 28"/>
          <p:cNvGrpSpPr/>
          <p:nvPr userDrawn="1"/>
        </p:nvGrpSpPr>
        <p:grpSpPr>
          <a:xfrm flipH="1">
            <a:off x="6858000" y="0"/>
            <a:ext cx="2164416" cy="6858000"/>
            <a:chOff x="106344" y="0"/>
            <a:chExt cx="2164416" cy="6858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1000" y="0"/>
              <a:ext cx="609600" cy="6858000"/>
            </a:xfrm>
            <a:prstGeom prst="rect">
              <a:avLst/>
            </a:prstGeom>
            <a:solidFill>
              <a:schemeClr val="accent1">
                <a:tint val="60000"/>
                <a:alpha val="54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76336" y="0"/>
              <a:ext cx="104664" cy="6858000"/>
            </a:xfrm>
            <a:prstGeom prst="rect">
              <a:avLst/>
            </a:prstGeom>
            <a:solidFill>
              <a:schemeClr val="accent1">
                <a:tint val="40000"/>
                <a:alpha val="36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990600" y="0"/>
              <a:ext cx="181872" cy="6858000"/>
            </a:xfrm>
            <a:prstGeom prst="rect">
              <a:avLst/>
            </a:prstGeom>
            <a:solidFill>
              <a:schemeClr val="accent1">
                <a:tint val="40000"/>
                <a:alpha val="70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141320" y="0"/>
              <a:ext cx="230280" cy="6858000"/>
            </a:xfrm>
            <a:prstGeom prst="rect">
              <a:avLst/>
            </a:prstGeom>
            <a:solidFill>
              <a:schemeClr val="accent1">
                <a:tint val="20000"/>
                <a:alpha val="71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1" name="Straight Connector 10"/>
            <p:cNvSpPr>
              <a:spLocks noChangeShapeType="1"/>
            </p:cNvSpPr>
            <p:nvPr/>
          </p:nvSpPr>
          <p:spPr bwMode="auto">
            <a:xfrm>
              <a:off x="106344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chemeClr val="accent1">
                  <a:tint val="60000"/>
                  <a:alpha val="7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8" name="Straight Connector 17"/>
            <p:cNvSpPr>
              <a:spLocks noChangeShapeType="1"/>
            </p:cNvSpPr>
            <p:nvPr/>
          </p:nvSpPr>
          <p:spPr bwMode="auto">
            <a:xfrm>
              <a:off x="914400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chemeClr val="accent1">
                  <a:tint val="20000"/>
                  <a:alpha val="8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20" name="Straight Connector 19"/>
            <p:cNvSpPr>
              <a:spLocks noChangeShapeType="1"/>
            </p:cNvSpPr>
            <p:nvPr/>
          </p:nvSpPr>
          <p:spPr bwMode="auto">
            <a:xfrm>
              <a:off x="854112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chemeClr val="accent1">
                  <a:tint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6" name="Straight Connector 15"/>
            <p:cNvSpPr>
              <a:spLocks noChangeShapeType="1"/>
            </p:cNvSpPr>
            <p:nvPr/>
          </p:nvSpPr>
          <p:spPr bwMode="auto">
            <a:xfrm>
              <a:off x="1726640" y="0"/>
              <a:ext cx="0" cy="685800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tint val="60000"/>
                  <a:alpha val="8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5" name="Straight Connector 14"/>
            <p:cNvSpPr>
              <a:spLocks noChangeShapeType="1"/>
            </p:cNvSpPr>
            <p:nvPr/>
          </p:nvSpPr>
          <p:spPr bwMode="auto">
            <a:xfrm>
              <a:off x="1066800" y="0"/>
              <a:ext cx="0" cy="685800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tint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219200" y="0"/>
              <a:ext cx="76200" cy="6858000"/>
            </a:xfrm>
            <a:prstGeom prst="rect">
              <a:avLst/>
            </a:prstGeom>
            <a:solidFill>
              <a:schemeClr val="accent1">
                <a:tint val="60000"/>
                <a:alpha val="51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09600" y="3429000"/>
              <a:ext cx="1295400" cy="1295400"/>
            </a:xfrm>
            <a:prstGeom prst="ellipse">
              <a:avLst/>
            </a:prstGeom>
            <a:solidFill>
              <a:schemeClr val="accent1"/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309632" y="4866752"/>
              <a:ext cx="641424" cy="641424"/>
            </a:xfrm>
            <a:prstGeom prst="ellipse">
              <a:avLst/>
            </a:prstGeom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091080" y="5500632"/>
              <a:ext cx="137160" cy="137160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664208" y="5788152"/>
              <a:ext cx="274320" cy="274320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905000" y="4495800"/>
              <a:ext cx="365760" cy="365760"/>
            </a:xfrm>
            <a:prstGeom prst="ellipse">
              <a:avLst/>
            </a:prstGeom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0" y="61722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" y="6428601"/>
            <a:ext cx="2666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tx2">
                  <a:lumMod val="90000"/>
                </a:schemeClr>
              </a:solidFill>
              <a:latin typeface="Forte" pitchFamily="66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2">
                    <a:lumMod val="90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/>
          </p:cNvSpPr>
          <p:nvPr/>
        </p:nvSpPr>
        <p:spPr>
          <a:xfrm>
            <a:off x="609600" y="3733800"/>
            <a:ext cx="6172200" cy="106680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3000" b="1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Elementary number theory (divisibility)</a:t>
            </a:r>
            <a:endParaRPr kumimoji="0" lang="en-US" sz="30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797287"/>
            <a:ext cx="4800600" cy="5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88794"/>
            <a:ext cx="6096000" cy="505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30889"/>
            <a:ext cx="6096000" cy="496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95543"/>
            <a:ext cx="6096000" cy="48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94037"/>
            <a:ext cx="6096000" cy="364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41838"/>
            <a:ext cx="6096000" cy="534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64558"/>
            <a:ext cx="6096000" cy="470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84163" y="609600"/>
            <a:ext cx="495687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1162" y="609600"/>
            <a:ext cx="58628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40414"/>
            <a:ext cx="6096000" cy="414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25283"/>
            <a:ext cx="6096000" cy="457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86614"/>
            <a:ext cx="6096000" cy="525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17656"/>
            <a:ext cx="6096000" cy="45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78348"/>
            <a:ext cx="6096000" cy="42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04020"/>
            <a:ext cx="6096000" cy="422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42957"/>
            <a:ext cx="6096000" cy="434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32148"/>
            <a:ext cx="6096000" cy="45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67088"/>
            <a:ext cx="6096000" cy="529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1428" y="609600"/>
            <a:ext cx="558234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20414"/>
            <a:ext cx="6096000" cy="43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43131"/>
            <a:ext cx="6096000" cy="53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54550"/>
            <a:ext cx="6096000" cy="532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30420"/>
            <a:ext cx="6096000" cy="376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75377"/>
            <a:ext cx="6096000" cy="467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91681"/>
            <a:ext cx="6096000" cy="42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884" y="609600"/>
            <a:ext cx="526743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7575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/>
              <a:t>Home Work</a:t>
            </a:r>
            <a:endParaRPr lang="en-US" sz="2400" b="1" spc="3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102341"/>
            <a:ext cx="6096000" cy="242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6263" y="609600"/>
            <a:ext cx="587267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71904"/>
            <a:ext cx="6096000" cy="528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45670"/>
            <a:ext cx="6096000" cy="393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73584"/>
            <a:ext cx="6096000" cy="528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57750"/>
            <a:ext cx="6096000" cy="531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19240"/>
            <a:ext cx="6096000" cy="499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</TotalTime>
  <Words>8</Words>
  <Application>Microsoft Office PowerPoint</Application>
  <PresentationFormat>On-screen Show (4:3)</PresentationFormat>
  <Paragraphs>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WarezBB</dc:creator>
  <cp:lastModifiedBy>WarezBB</cp:lastModifiedBy>
  <cp:revision>43</cp:revision>
  <dcterms:created xsi:type="dcterms:W3CDTF">2019-05-13T09:38:41Z</dcterms:created>
  <dcterms:modified xsi:type="dcterms:W3CDTF">2019-09-22T13:02:25Z</dcterms:modified>
</cp:coreProperties>
</file>