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Summation of </a:t>
            </a:r>
            <a:endParaRPr lang="en-US" sz="3000" b="1" cap="small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trigonometric 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series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799" y="4724400"/>
            <a:ext cx="4924425" cy="53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91874"/>
            <a:ext cx="6096000" cy="464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19103"/>
            <a:ext cx="6096000" cy="479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70641"/>
            <a:ext cx="6096000" cy="4288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153830"/>
            <a:ext cx="6096000" cy="43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59951" y="609600"/>
            <a:ext cx="560529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485900"/>
            <a:ext cx="6096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07858"/>
            <a:ext cx="6096000" cy="5213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72966"/>
            <a:ext cx="6096000" cy="50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46557" y="609600"/>
            <a:ext cx="523208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41011"/>
            <a:ext cx="6096000" cy="494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22072"/>
            <a:ext cx="6096000" cy="4785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17655"/>
            <a:ext cx="6096000" cy="4794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82247"/>
            <a:ext cx="6096000" cy="5064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</TotalTime>
  <Words>4</Words>
  <Application>Microsoft Office PowerPoint</Application>
  <PresentationFormat>On-screen Show (4:3)</PresentationFormat>
  <Paragraphs>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WarezBB</cp:lastModifiedBy>
  <cp:revision>41</cp:revision>
  <dcterms:created xsi:type="dcterms:W3CDTF">2019-05-13T09:38:41Z</dcterms:created>
  <dcterms:modified xsi:type="dcterms:W3CDTF">2019-09-22T13:05:42Z</dcterms:modified>
</cp:coreProperties>
</file>