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46044B-8044-42F5-BEE0-CBB5123E2D5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009E5B-9EDC-44A2-BF87-BE68AEEAD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6800" y="4114800"/>
            <a:ext cx="304800" cy="2133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extLst/>
          </a:lstStyle>
          <a:p>
            <a:pPr algn="l" eaLnBrk="1" latinLnBrk="0" hangingPunct="1"/>
            <a:r>
              <a:rPr kumimoji="0"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www.scienceview.info</a:t>
            </a:r>
            <a:endParaRPr kumimoji="0" lang="en-US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Mathematics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7662" y="1676400"/>
            <a:ext cx="7134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352800"/>
            <a:ext cx="749808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5400000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Science View Publications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7134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7410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7181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924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7038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7219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71723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410200"/>
            <a:ext cx="6991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7239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71151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7239000" cy="53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71818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70675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of Propositions</a:t>
            </a:r>
            <a:endParaRPr lang="en-US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55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of Propositions</a:t>
            </a:r>
            <a:endParaRPr lang="en-US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71913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7058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72866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7058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7143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71532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7499350" cy="17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156" y="3352800"/>
            <a:ext cx="7391400" cy="1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7258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7267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671637"/>
            <a:ext cx="7086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Inferences</a:t>
            </a:r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4343400" cy="532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7162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4325" y="1676400"/>
            <a:ext cx="7200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8703" y="1447800"/>
            <a:ext cx="645214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71913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2244" y="3738124"/>
            <a:ext cx="71818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671637"/>
            <a:ext cx="7467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7153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8125" y="1685925"/>
            <a:ext cx="7353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70770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71723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3375" y="1776412"/>
            <a:ext cx="7162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7200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9434" y="1447800"/>
            <a:ext cx="545068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4468"/>
            <a:ext cx="548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1667" y="1447800"/>
            <a:ext cx="538621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7077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6237" y="2066925"/>
            <a:ext cx="70770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Solved Problems</a:t>
            </a:r>
            <a:endParaRPr lang="en-US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0776" y="1447800"/>
            <a:ext cx="566799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5915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540" y="2455652"/>
            <a:ext cx="6096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52816"/>
            <a:ext cx="5829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257800"/>
            <a:ext cx="5848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5962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9726" y="3981450"/>
            <a:ext cx="6019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7096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7105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6705600" cy="509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71532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85</Words>
  <Application>Microsoft Office PowerPoint</Application>
  <PresentationFormat>On-screen Show (4:3)</PresentationFormat>
  <Paragraphs>53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Solstice</vt:lpstr>
      <vt:lpstr>Discrete Mathematics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Truth Tables</vt:lpstr>
      <vt:lpstr>Truth Tables</vt:lpstr>
      <vt:lpstr>Truth Tables</vt:lpstr>
      <vt:lpstr>Truth Tables</vt:lpstr>
      <vt:lpstr>Truth Tables</vt:lpstr>
      <vt:lpstr>Truth Tables</vt:lpstr>
      <vt:lpstr>Truth Tables</vt:lpstr>
      <vt:lpstr>Slide 17</vt:lpstr>
      <vt:lpstr>Slide 18</vt:lpstr>
      <vt:lpstr>Definitions</vt:lpstr>
      <vt:lpstr>Definitions</vt:lpstr>
      <vt:lpstr>Definitions</vt:lpstr>
      <vt:lpstr>Algebra of Propositions</vt:lpstr>
      <vt:lpstr>Algebra of Propositions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Rules of Inferences</vt:lpstr>
      <vt:lpstr>Definitions</vt:lpstr>
      <vt:lpstr>Definitions</vt:lpstr>
      <vt:lpstr>Definitions</vt:lpstr>
      <vt:lpstr>Definitions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Solved Problems</vt:lpstr>
      <vt:lpstr>For practice</vt:lpstr>
      <vt:lpstr>For Practice</vt:lpstr>
      <vt:lpstr>Thank You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Sarwar</dc:creator>
  <cp:lastModifiedBy>WarezBB</cp:lastModifiedBy>
  <cp:revision>10</cp:revision>
  <dcterms:created xsi:type="dcterms:W3CDTF">2019-04-22T13:35:24Z</dcterms:created>
  <dcterms:modified xsi:type="dcterms:W3CDTF">2021-05-09T06:44:13Z</dcterms:modified>
</cp:coreProperties>
</file>